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7C8D8-570D-4510-9C48-E9F2DB350983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A3108-74A5-40A2-9391-59D863057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rury.edu/dswadley/smsu/ca/index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‘apple graphic’ is from this site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http://www2.drury.edu/dswadley/smsu/ca/index.htm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graphic to see Drury University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A3108-74A5-40A2-9391-59D8630572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 advTm="2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Tm="2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Tm="2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Tm="2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 advTm="2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 advTm="2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F35738-598D-4727-B66D-B643F57D7807}" type="datetimeFigureOut">
              <a:rPr lang="en-US" smtClean="0"/>
              <a:pPr/>
              <a:t>7/21/2010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E8CABF-3C72-44E3-BC94-9F31724947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20000">
    <p:split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ry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Clint%20L.%20Severe\My%20Documents\Professional%20Letter%20for%20Bootjack%20respondance.doc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19800"/>
            <a:ext cx="5638800" cy="533400"/>
          </a:xfrm>
        </p:spPr>
        <p:txBody>
          <a:bodyPr/>
          <a:lstStyle/>
          <a:p>
            <a:r>
              <a:rPr lang="en-US" dirty="0" smtClean="0"/>
              <a:t>     Me, with my niece’s pet badger</a:t>
            </a:r>
            <a:endParaRPr lang="en-US" dirty="0"/>
          </a:p>
        </p:txBody>
      </p:sp>
      <p:pic>
        <p:nvPicPr>
          <p:cNvPr id="1026" name="Picture 2" descr="C:\Documents and Settings\Clint L. Severe\Desktop\My Pictures\Boot jack photos\Clints trip  to PHS 30th reunion\08-08-09_1241.jpg"/>
          <p:cNvPicPr>
            <a:picLocks noChangeAspect="1" noChangeArrowheads="1"/>
          </p:cNvPicPr>
          <p:nvPr/>
        </p:nvPicPr>
        <p:blipFill>
          <a:blip r:embed="rId2" cstate="print"/>
          <a:srcRect r="13559"/>
          <a:stretch>
            <a:fillRect/>
          </a:stretch>
        </p:blipFill>
        <p:spPr bwMode="auto">
          <a:xfrm>
            <a:off x="2971800" y="1371600"/>
            <a:ext cx="3200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Clint L. Severe\Desktop\cooltext4650057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7" y="228600"/>
            <a:ext cx="8570913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My little house on the prairie</a:t>
            </a:r>
            <a:endParaRPr lang="en-US" dirty="0"/>
          </a:p>
        </p:txBody>
      </p:sp>
      <p:pic>
        <p:nvPicPr>
          <p:cNvPr id="10242" name="Picture 2" descr="C:\Documents and Settings\Clint L. Severe\Desktop\My Pictures\06-02-09_1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3333" b="40000"/>
          <a:stretch>
            <a:fillRect/>
          </a:stretch>
        </p:blipFill>
        <p:spPr bwMode="auto">
          <a:xfrm>
            <a:off x="1600200" y="1524000"/>
            <a:ext cx="2971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Clint L. Severe\Desktop\My Pictures\05-26-08_1923.jpg"/>
          <p:cNvPicPr>
            <a:picLocks noChangeAspect="1" noChangeArrowheads="1"/>
          </p:cNvPicPr>
          <p:nvPr/>
        </p:nvPicPr>
        <p:blipFill>
          <a:blip r:embed="rId3" cstate="print"/>
          <a:srcRect l="26667" b="40000"/>
          <a:stretch>
            <a:fillRect/>
          </a:stretch>
        </p:blipFill>
        <p:spPr bwMode="auto">
          <a:xfrm>
            <a:off x="5486400" y="1524000"/>
            <a:ext cx="2209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6705600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 built my own (12’x 20’ inside) studio house in 1998, the cabinets were made at Shriver’s where I was a cabinet door maker for several months. I made these doors out of 3” Maple rails and styles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3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Some custom saddle work and stuff</a:t>
            </a:r>
            <a:endParaRPr lang="en-US" dirty="0"/>
          </a:p>
        </p:txBody>
      </p:sp>
      <p:pic>
        <p:nvPicPr>
          <p:cNvPr id="11266" name="Picture 2" descr="C:\Documents and Settings\Clint L. Severe\Desktop\My Pictures\02-15-07_1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666"/>
          <a:stretch>
            <a:fillRect/>
          </a:stretch>
        </p:blipFill>
        <p:spPr bwMode="auto">
          <a:xfrm>
            <a:off x="1143000" y="1066800"/>
            <a:ext cx="3429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Documents and Settings\Clint L. Severe\Desktop\My Pictures\08-08-07_2059.jpg"/>
          <p:cNvPicPr>
            <a:picLocks noChangeAspect="1" noChangeArrowheads="1"/>
          </p:cNvPicPr>
          <p:nvPr/>
        </p:nvPicPr>
        <p:blipFill>
          <a:blip r:embed="rId3" cstate="print"/>
          <a:srcRect b="22641"/>
          <a:stretch>
            <a:fillRect/>
          </a:stretch>
        </p:blipFill>
        <p:spPr bwMode="auto">
          <a:xfrm>
            <a:off x="5105400" y="1295400"/>
            <a:ext cx="3048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5257800"/>
            <a:ext cx="7162800" cy="120032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 came from a family that makes custom saddles, this is a saddle I customized by removing the ground seat. It gives it the feel of the old McClellan Army saddles. I had my brother cover it with bull hide after I re-shaped the old Hamley wooden tree, another brother finished it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495800"/>
            <a:ext cx="3429000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 mug shot of a copperhead from the woods, on my stove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3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457200"/>
            <a:ext cx="6563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is the last slide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76562" t="22222" r="7031" b="59111"/>
          <a:stretch>
            <a:fillRect/>
          </a:stretch>
        </p:blipFill>
        <p:spPr bwMode="auto">
          <a:xfrm>
            <a:off x="3581400" y="18288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886200"/>
            <a:ext cx="2971800" cy="147732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Recently I’ve been studying at Drury University. This slide presentation is from an assignment in Desktop Applications.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438400"/>
            <a:ext cx="1066800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 Link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133600" y="5715000"/>
            <a:ext cx="3810000" cy="460248"/>
          </a:xfrm>
        </p:spPr>
        <p:txBody>
          <a:bodyPr/>
          <a:lstStyle/>
          <a:p>
            <a:r>
              <a:rPr lang="en-US" dirty="0" smtClean="0"/>
              <a:t>The ‘apple graphic’ is from this site: http://www2.drury.edu/dswadley/smsu/ca/index.htm Click graphic to see Drury University</a:t>
            </a:r>
            <a:endParaRPr lang="en-US" dirty="0"/>
          </a:p>
        </p:txBody>
      </p:sp>
    </p:spTree>
  </p:cSld>
  <p:clrMapOvr>
    <a:masterClrMapping/>
  </p:clrMapOvr>
  <p:transition spd="med" advTm="3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I make Bootjacks on the side</a:t>
            </a:r>
            <a:endParaRPr lang="en-US" dirty="0"/>
          </a:p>
        </p:txBody>
      </p:sp>
      <p:pic>
        <p:nvPicPr>
          <p:cNvPr id="2050" name="Picture 2" descr="C:\Documents and Settings\Clint L. Severe\Desktop\My Pictures\Boot jack photos\10-24-08_1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000"/>
          <a:stretch>
            <a:fillRect/>
          </a:stretch>
        </p:blipFill>
        <p:spPr bwMode="auto">
          <a:xfrm>
            <a:off x="381000" y="15240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Clint L. Severe\Desktop\My Pictures\Boot jack photos\10-24-08_1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1828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Clint L. Severe\Desktop\My Pictures\Boot jack photos\10-24-08_1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17526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419600"/>
            <a:ext cx="22860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     </a:t>
            </a:r>
            <a:r>
              <a:rPr lang="en-US" dirty="0" smtClean="0">
                <a:solidFill>
                  <a:sysClr val="windowText" lastClr="000000"/>
                </a:solidFill>
              </a:rPr>
              <a:t>Side view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4419600"/>
            <a:ext cx="13716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   Bottom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19600"/>
            <a:ext cx="12954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 Top view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53" name="Picture 5" descr="C:\Documents and Settings\Clint L. Severe\Desktop\My Pictures\Boot jack photos\09-25-09_1453.jpg"/>
          <p:cNvPicPr>
            <a:picLocks noChangeAspect="1" noChangeArrowheads="1"/>
          </p:cNvPicPr>
          <p:nvPr/>
        </p:nvPicPr>
        <p:blipFill>
          <a:blip r:embed="rId5" cstate="print"/>
          <a:srcRect t="28571" b="19048"/>
          <a:stretch>
            <a:fillRect/>
          </a:stretch>
        </p:blipFill>
        <p:spPr bwMode="auto">
          <a:xfrm>
            <a:off x="6705600" y="19812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05600" y="4419600"/>
            <a:ext cx="19812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Leather lined jaws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029200"/>
            <a:ext cx="80010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   Made from White  Oak Barrel Staves, custom trademarks and leather colors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Action Button: Document 12">
            <a:hlinkClick r:id="rId6" action="ppaction://hlinkfile" highlightClick="1"/>
          </p:cNvPr>
          <p:cNvSpPr/>
          <p:nvPr/>
        </p:nvSpPr>
        <p:spPr>
          <a:xfrm>
            <a:off x="1447800" y="5562600"/>
            <a:ext cx="1066800" cy="990600"/>
          </a:xfrm>
          <a:prstGeom prst="actionButtonDocumen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5943600"/>
            <a:ext cx="31242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 Click to print order form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 descr="Bootjack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5562600"/>
            <a:ext cx="1033990" cy="1096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32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I like raising goats for milk and meat</a:t>
            </a:r>
            <a:endParaRPr lang="en-US" dirty="0"/>
          </a:p>
        </p:txBody>
      </p:sp>
      <p:pic>
        <p:nvPicPr>
          <p:cNvPr id="3074" name="Picture 2" descr="C:\Documents and Settings\Clint L. Severe\Desktop\My Pictures\goats\05-30-10_1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6735"/>
          <a:stretch>
            <a:fillRect/>
          </a:stretch>
        </p:blipFill>
        <p:spPr bwMode="auto">
          <a:xfrm>
            <a:off x="304800" y="1447800"/>
            <a:ext cx="2819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038600"/>
            <a:ext cx="25908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This year’s pickup goats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075" name="Picture 3" descr="C:\Documents and Settings\Clint L. Severe\Desktop\My Pictures\goats\06-07-09_0648.jpg"/>
          <p:cNvPicPr>
            <a:picLocks noChangeAspect="1" noChangeArrowheads="1"/>
          </p:cNvPicPr>
          <p:nvPr/>
        </p:nvPicPr>
        <p:blipFill>
          <a:blip r:embed="rId3" cstate="print"/>
          <a:srcRect t="7308" r="21277" b="54688"/>
          <a:stretch>
            <a:fillRect/>
          </a:stretch>
        </p:blipFill>
        <p:spPr bwMode="auto">
          <a:xfrm>
            <a:off x="3429000" y="1752600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4038600"/>
            <a:ext cx="27432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They like the tractor too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 descr="C:\Documents and Settings\Clint L. Severe\Desktop\My Pictures\goats\cell phone photos\12-13-08_1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1905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00800" y="4038600"/>
            <a:ext cx="22860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This is “Little Missy”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8229600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I try to keep two adult doe’s and sell the kids at market each year to manage the grass. I have eight acres, about half of it is grass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Tm="2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    I like to work on my own vehicles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876800" y="1066800"/>
            <a:ext cx="1899844" cy="116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Documents and Settings\Clint L. Severe\Desktop\My Pictures\10-08-08_0721.jpg"/>
          <p:cNvPicPr>
            <a:picLocks noChangeAspect="1" noChangeArrowheads="1"/>
          </p:cNvPicPr>
          <p:nvPr/>
        </p:nvPicPr>
        <p:blipFill>
          <a:blip r:embed="rId3" cstate="print"/>
          <a:srcRect t="16000" b="20000"/>
          <a:stretch>
            <a:fillRect/>
          </a:stretch>
        </p:blipFill>
        <p:spPr bwMode="auto">
          <a:xfrm>
            <a:off x="2286000" y="1905000"/>
            <a:ext cx="2895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4800600"/>
            <a:ext cx="4572000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This is my 1990 GMC S-15 Pickup. I don’t let the goats get on it, only the blue 4x4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2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I occasionally mill some lumber </a:t>
            </a:r>
            <a:endParaRPr lang="en-US" dirty="0"/>
          </a:p>
        </p:txBody>
      </p:sp>
      <p:pic>
        <p:nvPicPr>
          <p:cNvPr id="5122" name="Picture 2" descr="C:\Documents and Settings\Clint L. Severe\Desktop\My Pictures\Chainsaw milling 09\05-22-09_0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2133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Clint L. Severe\Desktop\My Pictures\Chainsaw milling 09\05-22-09_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209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Clint L. Severe\Desktop\My Pictures\blown over trees from wind 09\05-08-09_1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90600" y="4724400"/>
            <a:ext cx="7239000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This is the same red oak tree in each picture, it blew over last year (2009). I used my portable hand held Alaskan chainsaw mill to make some lumber with. You can see how the stump tipped back into place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 advTm="3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I like to garden</a:t>
            </a:r>
            <a:endParaRPr lang="en-US" dirty="0"/>
          </a:p>
        </p:txBody>
      </p:sp>
      <p:pic>
        <p:nvPicPr>
          <p:cNvPr id="6146" name="Picture 2" descr="C:\Documents and Settings\Clint L. Severe\Desktop\My Pictures\06-09-09_1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Clint L. Severe\Desktop\My Pictures\07-15-09_1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429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723900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    </a:t>
            </a:r>
            <a:r>
              <a:rPr lang="en-US" dirty="0" smtClean="0">
                <a:solidFill>
                  <a:sysClr val="windowText" lastClr="000000"/>
                </a:solidFill>
              </a:rPr>
              <a:t>These are last years sweet potatoes after a storm, and later that year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2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I like to cycle and exercise</a:t>
            </a:r>
            <a:endParaRPr lang="en-US" dirty="0"/>
          </a:p>
        </p:txBody>
      </p:sp>
      <p:pic>
        <p:nvPicPr>
          <p:cNvPr id="7170" name="Picture 2" descr="C:\Documents and Settings\Clint L. Severe\Desktop\My Pictures\05-31-08_1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000" b="18333"/>
          <a:stretch>
            <a:fillRect/>
          </a:stretch>
        </p:blipFill>
        <p:spPr bwMode="auto">
          <a:xfrm>
            <a:off x="1295400" y="1447800"/>
            <a:ext cx="3429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Clint L. Severe\Desktop\My Pictures\10-16-06_2050.jpg"/>
          <p:cNvPicPr>
            <a:picLocks noChangeAspect="1" noChangeArrowheads="1"/>
          </p:cNvPicPr>
          <p:nvPr/>
        </p:nvPicPr>
        <p:blipFill>
          <a:blip r:embed="rId3" cstate="print"/>
          <a:srcRect l="7500" t="13125" r="15000"/>
          <a:stretch>
            <a:fillRect/>
          </a:stretch>
        </p:blipFill>
        <p:spPr bwMode="auto">
          <a:xfrm>
            <a:off x="5486400" y="1371600"/>
            <a:ext cx="2362200" cy="35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600" y="5257800"/>
            <a:ext cx="6934200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These are my two mountain bikes, I get plenty of exercise from them. I rebuilt my left shoulder </a:t>
            </a:r>
            <a:r>
              <a:rPr lang="en-US" dirty="0" smtClean="0">
                <a:solidFill>
                  <a:sysClr val="windowText" lastClr="000000"/>
                </a:solidFill>
              </a:rPr>
              <a:t>after an </a:t>
            </a:r>
            <a:r>
              <a:rPr lang="en-US" dirty="0" smtClean="0">
                <a:solidFill>
                  <a:sysClr val="windowText" lastClr="000000"/>
                </a:solidFill>
              </a:rPr>
              <a:t>injury from a fall from a tree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2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I have my grave all ready </a:t>
            </a:r>
            <a:endParaRPr lang="en-US" dirty="0"/>
          </a:p>
        </p:txBody>
      </p:sp>
      <p:pic>
        <p:nvPicPr>
          <p:cNvPr id="8194" name="Picture 2" descr="C:\Documents and Settings\Clint L. Severe\Desktop\My Pictures\02-18-09_1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667" b="28333"/>
          <a:stretch>
            <a:fillRect/>
          </a:stretch>
        </p:blipFill>
        <p:spPr bwMode="auto">
          <a:xfrm>
            <a:off x="2895600" y="144780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4343400"/>
            <a:ext cx="6324600" cy="120032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Part of me is in the grave already (two organs and some teeth) so I thought I’d better make a place for myself. I’m still living up to my </a:t>
            </a:r>
            <a:r>
              <a:rPr lang="en-US" dirty="0" smtClean="0">
                <a:solidFill>
                  <a:sysClr val="windowText" lastClr="000000"/>
                </a:solidFill>
              </a:rPr>
              <a:t>epitaph. </a:t>
            </a:r>
            <a:r>
              <a:rPr lang="en-US" dirty="0" smtClean="0">
                <a:solidFill>
                  <a:sysClr val="windowText" lastClr="000000"/>
                </a:solidFill>
              </a:rPr>
              <a:t>This headstone is unfinished until they plant me, it’s in the McMaham cemetery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3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like to cook on my out door fireplace</a:t>
            </a:r>
            <a:endParaRPr lang="en-US" dirty="0"/>
          </a:p>
        </p:txBody>
      </p:sp>
      <p:pic>
        <p:nvPicPr>
          <p:cNvPr id="9218" name="Picture 2" descr="C:\Documents and Settings\Clint L. Severe\Desktop\My Pictures\05-15-09_1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436" t="3077" b="20000"/>
          <a:stretch>
            <a:fillRect/>
          </a:stretch>
        </p:blipFill>
        <p:spPr bwMode="auto">
          <a:xfrm>
            <a:off x="3200400" y="1066800"/>
            <a:ext cx="26955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5029200"/>
            <a:ext cx="6858000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Three steel fence posts in a tripod suspends a pot of beans over the fire. I welded a chain to the intersection, and made an adjusting hook to adjust the chain height with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 advTm="27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505</TotalTime>
  <Words>525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Slide 1</vt:lpstr>
      <vt:lpstr>         I make Bootjacks on the side</vt:lpstr>
      <vt:lpstr>I like raising goats for milk and meat</vt:lpstr>
      <vt:lpstr>    I like to work on my own vehicles</vt:lpstr>
      <vt:lpstr>        I occasionally mill some lumber </vt:lpstr>
      <vt:lpstr>                       I like to garden</vt:lpstr>
      <vt:lpstr>            I like to cycle and exercise</vt:lpstr>
      <vt:lpstr>              I have my grave all ready </vt:lpstr>
      <vt:lpstr>I like to cook on my out door fireplace</vt:lpstr>
      <vt:lpstr>          My little house on the prairie</vt:lpstr>
      <vt:lpstr>      Some custom saddle work and stuff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Slides of Clint Severe</dc:subject>
  <dc:creator>Clint L. Severe</dc:creator>
  <dc:description>Week 7 final, Desktop Applications.</dc:description>
  <cp:lastModifiedBy>Clint L. Severe</cp:lastModifiedBy>
  <cp:revision>153</cp:revision>
  <dcterms:created xsi:type="dcterms:W3CDTF">2010-07-20T20:48:38Z</dcterms:created>
  <dcterms:modified xsi:type="dcterms:W3CDTF">2010-07-21T20:44:52Z</dcterms:modified>
</cp:coreProperties>
</file>